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7" r:id="rId2"/>
    <p:sldId id="279" r:id="rId3"/>
    <p:sldId id="288" r:id="rId4"/>
    <p:sldId id="278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1E1E1B-242C-4825-9D61-942A2C7E277E}" type="datetimeFigureOut">
              <a:rPr lang="ru-RU" smtClean="0"/>
              <a:t>13.05.2018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61D73C-0377-4ED0-8905-F911A0CEDD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1845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20C5F-74AE-47C4-BA31-B05A283CEE95}" type="datetimeFigureOut">
              <a:rPr lang="ru-RU" smtClean="0"/>
              <a:t>13.05.2018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1231A-F6B9-4D63-BE30-3448DA391E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5866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20C5F-74AE-47C4-BA31-B05A283CEE95}" type="datetimeFigureOut">
              <a:rPr lang="ru-RU" smtClean="0"/>
              <a:t>13.05.2018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1231A-F6B9-4D63-BE30-3448DA391E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198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20C5F-74AE-47C4-BA31-B05A283CEE95}" type="datetimeFigureOut">
              <a:rPr lang="ru-RU" smtClean="0"/>
              <a:t>13.05.2018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1231A-F6B9-4D63-BE30-3448DA391E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66332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7891" y="2569945"/>
            <a:ext cx="8277726" cy="2674552"/>
          </a:xfrm>
        </p:spPr>
        <p:txBody>
          <a:bodyPr anchor="b"/>
          <a:lstStyle>
            <a:lvl1pPr algn="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7891" y="5370896"/>
            <a:ext cx="8277726" cy="859055"/>
          </a:xfrm>
        </p:spPr>
        <p:txBody>
          <a:bodyPr/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0"/>
          </p:nvPr>
        </p:nvSpPr>
        <p:spPr>
          <a:xfrm>
            <a:off x="3802431" y="1414279"/>
            <a:ext cx="5774706" cy="885825"/>
          </a:xfrm>
        </p:spPr>
        <p:txBody>
          <a:bodyPr/>
          <a:lstStyle>
            <a:lvl1pPr marL="0" indent="0">
              <a:buNone/>
              <a:defRPr b="1">
                <a:solidFill>
                  <a:srgbClr val="636363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9668106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7891" y="2569945"/>
            <a:ext cx="8277726" cy="2674552"/>
          </a:xfrm>
        </p:spPr>
        <p:txBody>
          <a:bodyPr anchor="b"/>
          <a:lstStyle>
            <a:lvl1pPr algn="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7891" y="5370896"/>
            <a:ext cx="8277726" cy="859055"/>
          </a:xfrm>
        </p:spPr>
        <p:txBody>
          <a:bodyPr/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0"/>
          </p:nvPr>
        </p:nvSpPr>
        <p:spPr>
          <a:xfrm>
            <a:off x="3802431" y="1414279"/>
            <a:ext cx="5774706" cy="885825"/>
          </a:xfrm>
        </p:spPr>
        <p:txBody>
          <a:bodyPr/>
          <a:lstStyle>
            <a:lvl1pPr marL="0" indent="0">
              <a:buNone/>
              <a:defRPr b="1">
                <a:solidFill>
                  <a:srgbClr val="636363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96897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20C5F-74AE-47C4-BA31-B05A283CEE95}" type="datetimeFigureOut">
              <a:rPr lang="ru-RU" smtClean="0"/>
              <a:t>13.05.2018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1231A-F6B9-4D63-BE30-3448DA391E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330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20C5F-74AE-47C4-BA31-B05A283CEE95}" type="datetimeFigureOut">
              <a:rPr lang="ru-RU" smtClean="0"/>
              <a:t>13.05.2018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1231A-F6B9-4D63-BE30-3448DA391E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867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20C5F-74AE-47C4-BA31-B05A283CEE95}" type="datetimeFigureOut">
              <a:rPr lang="ru-RU" smtClean="0"/>
              <a:t>13.05.2018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1231A-F6B9-4D63-BE30-3448DA391E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009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20C5F-74AE-47C4-BA31-B05A283CEE95}" type="datetimeFigureOut">
              <a:rPr lang="ru-RU" smtClean="0"/>
              <a:t>13.05.2018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1231A-F6B9-4D63-BE30-3448DA391E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3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20C5F-74AE-47C4-BA31-B05A283CEE95}" type="datetimeFigureOut">
              <a:rPr lang="ru-RU" smtClean="0"/>
              <a:t>13.05.2018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1231A-F6B9-4D63-BE30-3448DA391E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10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20C5F-74AE-47C4-BA31-B05A283CEE95}" type="datetimeFigureOut">
              <a:rPr lang="ru-RU" smtClean="0"/>
              <a:t>13.05.2018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1231A-F6B9-4D63-BE30-3448DA391E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3699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20C5F-74AE-47C4-BA31-B05A283CEE95}" type="datetimeFigureOut">
              <a:rPr lang="ru-RU" smtClean="0"/>
              <a:t>13.05.2018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1231A-F6B9-4D63-BE30-3448DA391E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971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20C5F-74AE-47C4-BA31-B05A283CEE95}" type="datetimeFigureOut">
              <a:rPr lang="ru-RU" smtClean="0"/>
              <a:t>13.05.2018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1231A-F6B9-4D63-BE30-3448DA391E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05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320C5F-74AE-47C4-BA31-B05A283CEE95}" type="datetimeFigureOut">
              <a:rPr lang="ru-RU" smtClean="0"/>
              <a:t>13.05.2018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1231A-F6B9-4D63-BE30-3448DA391E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14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0400" y="2300104"/>
            <a:ext cx="5842000" cy="4430896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2286000" y="1308100"/>
            <a:ext cx="4864100" cy="992004"/>
          </a:xfrm>
        </p:spPr>
        <p:txBody>
          <a:bodyPr>
            <a:normAutofit fontScale="70000" lnSpcReduction="20000"/>
          </a:bodyPr>
          <a:lstStyle/>
          <a:p>
            <a:r>
              <a:rPr lang="en-US" altLang="zh-CN" dirty="0" smtClean="0"/>
              <a:t>                                    </a:t>
            </a:r>
            <a:r>
              <a:rPr lang="en-US" altLang="zh-CN" dirty="0" err="1" smtClean="0"/>
              <a:t>dìng</a:t>
            </a:r>
            <a:r>
              <a:rPr lang="en-US" altLang="zh-CN" dirty="0" smtClean="0"/>
              <a:t>  </a:t>
            </a:r>
            <a:r>
              <a:rPr lang="en-US" altLang="zh-CN" dirty="0" err="1" smtClean="0"/>
              <a:t>jī</a:t>
            </a:r>
            <a:r>
              <a:rPr lang="en-US" altLang="zh-CN" dirty="0" smtClean="0"/>
              <a:t>  </a:t>
            </a:r>
            <a:r>
              <a:rPr lang="en-US" altLang="zh-CN" dirty="0" err="1" smtClean="0"/>
              <a:t>piào</a:t>
            </a:r>
            <a:endParaRPr lang="en-US" altLang="zh-CN" dirty="0" smtClean="0"/>
          </a:p>
          <a:p>
            <a:r>
              <a:rPr lang="zh-CN" altLang="en-US" dirty="0" smtClean="0"/>
              <a:t>                                      订   机  票  </a:t>
            </a:r>
            <a:endParaRPr lang="en-US" altLang="zh-CN" dirty="0" smtClean="0"/>
          </a:p>
          <a:p>
            <a:r>
              <a:rPr lang="zh-CN" altLang="en-US" dirty="0" smtClean="0"/>
              <a:t>                     </a:t>
            </a:r>
            <a:r>
              <a:rPr lang="kk-KZ" altLang="zh-CN" dirty="0" smtClean="0"/>
              <a:t>Ұшақ билетіне тапсырыс беру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0" y="2300104"/>
            <a:ext cx="4914900" cy="443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697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425699"/>
            <a:ext cx="8394700" cy="43433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9600" y="2425700"/>
            <a:ext cx="8394700" cy="434339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3556001" y="1600200"/>
            <a:ext cx="3060700" cy="699904"/>
          </a:xfrm>
        </p:spPr>
        <p:txBody>
          <a:bodyPr/>
          <a:lstStyle/>
          <a:p>
            <a:r>
              <a:rPr lang="zh-CN" altLang="en-US" dirty="0" smtClean="0"/>
              <a:t>北海      </a:t>
            </a:r>
            <a:r>
              <a:rPr lang="en-US" altLang="zh-CN" dirty="0" err="1" smtClean="0"/>
              <a:t>bei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hai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77833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890" y="2463800"/>
            <a:ext cx="8449108" cy="425449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7890" y="2463800"/>
            <a:ext cx="8449109" cy="4254499"/>
          </a:xfrm>
        </p:spPr>
        <p:txBody>
          <a:bodyPr/>
          <a:lstStyle/>
          <a:p>
            <a:endParaRPr lang="ru-RU" b="1" u="sng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3802431" y="1752600"/>
            <a:ext cx="3296869" cy="547504"/>
          </a:xfrm>
        </p:spPr>
        <p:txBody>
          <a:bodyPr/>
          <a:lstStyle/>
          <a:p>
            <a:r>
              <a:rPr lang="zh-CN" altLang="en-US" dirty="0" smtClean="0"/>
              <a:t>香山     </a:t>
            </a:r>
            <a:r>
              <a:rPr lang="en-US" altLang="zh-CN" dirty="0" err="1" smtClean="0"/>
              <a:t>xiang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shan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86944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890" y="2413000"/>
            <a:ext cx="8436408" cy="42418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7890" y="2413000"/>
            <a:ext cx="8436409" cy="42418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3802431" y="1612900"/>
            <a:ext cx="3474669" cy="687204"/>
          </a:xfrm>
        </p:spPr>
        <p:txBody>
          <a:bodyPr/>
          <a:lstStyle/>
          <a:p>
            <a:r>
              <a:rPr lang="zh-CN" altLang="en-US" dirty="0" smtClean="0"/>
              <a:t>八达岭      </a:t>
            </a:r>
            <a:r>
              <a:rPr lang="en-US" altLang="zh-CN" dirty="0" err="1" smtClean="0"/>
              <a:t>ba</a:t>
            </a:r>
            <a:r>
              <a:rPr lang="en-US" altLang="zh-CN" dirty="0" smtClean="0"/>
              <a:t> da ling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4717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891" y="1816100"/>
            <a:ext cx="4664510" cy="441385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2400" y="1816098"/>
            <a:ext cx="4786241" cy="441385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12851" y="1446767"/>
            <a:ext cx="7816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头等</a:t>
            </a:r>
            <a:r>
              <a:rPr lang="zh-CN" altLang="en-US" dirty="0" smtClean="0"/>
              <a:t>舱</a:t>
            </a:r>
            <a:r>
              <a:rPr lang="kk-KZ" altLang="zh-CN" dirty="0" smtClean="0"/>
              <a:t> </a:t>
            </a:r>
            <a:r>
              <a:rPr lang="en-US" altLang="zh-CN" dirty="0" err="1" smtClean="0"/>
              <a:t>tóu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děng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cāng</a:t>
            </a:r>
            <a:r>
              <a:rPr lang="kk-KZ" altLang="zh-CN" dirty="0"/>
              <a:t> </a:t>
            </a:r>
            <a:r>
              <a:rPr lang="kk-KZ" altLang="zh-CN" dirty="0" smtClean="0"/>
              <a:t>  люкс клас.</a:t>
            </a:r>
            <a:r>
              <a:rPr lang="en-US" altLang="zh-CN" dirty="0" smtClean="0"/>
              <a:t>  </a:t>
            </a:r>
            <a:r>
              <a:rPr lang="kk-KZ" altLang="zh-CN" dirty="0" smtClean="0"/>
              <a:t>                   </a:t>
            </a:r>
            <a:r>
              <a:rPr lang="zh-CN" altLang="en-US" dirty="0" smtClean="0"/>
              <a:t>经济舱</a:t>
            </a:r>
            <a:r>
              <a:rPr lang="kk-KZ" altLang="zh-CN" dirty="0" smtClean="0"/>
              <a:t>  </a:t>
            </a:r>
            <a:r>
              <a:rPr lang="en-US" altLang="zh-CN" dirty="0" err="1" smtClean="0"/>
              <a:t>jīng</a:t>
            </a:r>
            <a:r>
              <a:rPr lang="en-US" altLang="zh-CN" dirty="0" smtClean="0"/>
              <a:t> </a:t>
            </a:r>
            <a:r>
              <a:rPr lang="en-US" altLang="zh-CN" dirty="0" err="1"/>
              <a:t>jì</a:t>
            </a:r>
            <a:r>
              <a:rPr lang="en-US" altLang="zh-CN" dirty="0"/>
              <a:t> </a:t>
            </a:r>
            <a:r>
              <a:rPr lang="en-US" altLang="zh-CN" dirty="0" err="1" smtClean="0"/>
              <a:t>cāng</a:t>
            </a:r>
            <a:r>
              <a:rPr lang="kk-KZ" altLang="zh-CN" dirty="0" smtClean="0"/>
              <a:t>    эканом клас.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04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Содержимое 2"/>
          <p:cNvSpPr txBox="1">
            <a:spLocks/>
          </p:cNvSpPr>
          <p:nvPr/>
        </p:nvSpPr>
        <p:spPr bwMode="auto">
          <a:xfrm>
            <a:off x="2533650" y="1620838"/>
            <a:ext cx="4616450" cy="344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3B3838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3B3838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3B3838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3B3838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3B3838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3B3838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3B3838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3B3838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3B3838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kk-KZ" altLang="ru-RU" sz="2400" dirty="0" smtClean="0">
                <a:solidFill>
                  <a:srgbClr val="222A35"/>
                </a:solidFill>
              </a:rPr>
              <a:t>  </a:t>
            </a:r>
            <a:r>
              <a:rPr lang="kk-KZ" altLang="ru-RU" sz="4800" b="1" dirty="0">
                <a:solidFill>
                  <a:srgbClr val="222A35"/>
                </a:solidFill>
              </a:rPr>
              <a:t>«</a:t>
            </a:r>
            <a:r>
              <a:rPr lang="zh-CN" altLang="en-US" sz="4800" b="1" dirty="0">
                <a:solidFill>
                  <a:srgbClr val="222A35"/>
                </a:solidFill>
              </a:rPr>
              <a:t>你好</a:t>
            </a:r>
            <a:r>
              <a:rPr lang="kk-KZ" altLang="zh-CN" sz="4800" b="1" dirty="0">
                <a:solidFill>
                  <a:srgbClr val="222A35"/>
                </a:solidFill>
              </a:rPr>
              <a:t>!</a:t>
            </a:r>
            <a:r>
              <a:rPr lang="kk-KZ" altLang="ru-RU" sz="4800" b="1" dirty="0">
                <a:solidFill>
                  <a:srgbClr val="222A35"/>
                </a:solidFill>
              </a:rPr>
              <a:t>»</a:t>
            </a:r>
            <a:endParaRPr lang="kk-KZ" altLang="ru-RU" sz="2000" b="1" dirty="0">
              <a:solidFill>
                <a:srgbClr val="222A35"/>
              </a:solidFill>
            </a:endParaRPr>
          </a:p>
        </p:txBody>
      </p:sp>
      <p:pic>
        <p:nvPicPr>
          <p:cNvPr id="15" name="Picture 3" descr="C:\Users\R500V\Desktop\Aie\38-151125120K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5365" y="4451150"/>
            <a:ext cx="3174335" cy="23807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:\Users\R500V\Desktop\Aie\14310446264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5608" y="3356992"/>
            <a:ext cx="3090051" cy="23870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C:\Users\R500V\Desktop\Aie\241f95cad1c8a786b20f46146109c93d70cf508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17" y="2708920"/>
            <a:ext cx="2885490" cy="21451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C:\Users\R500V\Desktop\Aie\143104462644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574" y="3299849"/>
            <a:ext cx="3257915" cy="25167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C:\Users\R500V\Desktop\Aie\241f95cad1c8a786b20f46146109c93d70cf508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45867"/>
            <a:ext cx="3042241" cy="22617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092362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2057401" y="1414279"/>
            <a:ext cx="5905500" cy="516121"/>
          </a:xfrm>
        </p:spPr>
        <p:txBody>
          <a:bodyPr/>
          <a:lstStyle/>
          <a:p>
            <a:r>
              <a:rPr lang="kk-KZ" dirty="0" smtClean="0"/>
              <a:t>Көп қолданылатын сөйлем үлгілері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927100" y="2197100"/>
            <a:ext cx="808990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err="1" smtClean="0"/>
              <a:t>Nín</a:t>
            </a:r>
            <a:r>
              <a:rPr lang="en-US" altLang="zh-CN" sz="2000" dirty="0" smtClean="0"/>
              <a:t> </a:t>
            </a:r>
            <a:r>
              <a:rPr lang="en-US" altLang="zh-CN" sz="2000" dirty="0" err="1" smtClean="0"/>
              <a:t>hǎo</a:t>
            </a:r>
            <a:r>
              <a:rPr lang="en-US" altLang="zh-CN" sz="2000" dirty="0" smtClean="0"/>
              <a:t> ! </a:t>
            </a:r>
            <a:r>
              <a:rPr lang="en-US" altLang="zh-CN" sz="2000" dirty="0" err="1" smtClean="0"/>
              <a:t>zhè</a:t>
            </a:r>
            <a:r>
              <a:rPr lang="en-US" altLang="zh-CN" sz="2000" dirty="0" smtClean="0"/>
              <a:t> </a:t>
            </a:r>
            <a:r>
              <a:rPr lang="en-US" altLang="zh-CN" sz="2000" dirty="0" err="1" smtClean="0"/>
              <a:t>lǐ</a:t>
            </a:r>
            <a:r>
              <a:rPr lang="en-US" altLang="zh-CN" sz="2000" dirty="0" smtClean="0"/>
              <a:t> </a:t>
            </a:r>
            <a:r>
              <a:rPr lang="en-US" altLang="zh-CN" sz="2000" dirty="0" err="1" smtClean="0"/>
              <a:t>shì</a:t>
            </a:r>
            <a:r>
              <a:rPr lang="en-US" altLang="zh-CN" sz="2000" dirty="0" smtClean="0"/>
              <a:t> </a:t>
            </a:r>
            <a:r>
              <a:rPr lang="en-US" altLang="zh-CN" sz="2000" dirty="0" err="1" smtClean="0"/>
              <a:t>nán</a:t>
            </a:r>
            <a:r>
              <a:rPr lang="en-US" altLang="zh-CN" sz="2000" dirty="0" smtClean="0"/>
              <a:t> </a:t>
            </a:r>
            <a:r>
              <a:rPr lang="en-US" altLang="zh-CN" sz="2000" dirty="0" err="1" smtClean="0"/>
              <a:t>fāng</a:t>
            </a:r>
            <a:r>
              <a:rPr lang="en-US" altLang="zh-CN" sz="2000" dirty="0" smtClean="0"/>
              <a:t> </a:t>
            </a:r>
            <a:r>
              <a:rPr lang="en-US" altLang="zh-CN" sz="2000" dirty="0" err="1" smtClean="0"/>
              <a:t>háng</a:t>
            </a:r>
            <a:r>
              <a:rPr lang="en-US" altLang="zh-CN" sz="2000" dirty="0" smtClean="0"/>
              <a:t> </a:t>
            </a:r>
            <a:r>
              <a:rPr lang="en-US" altLang="zh-CN" sz="2000" dirty="0" err="1" smtClean="0"/>
              <a:t>kōng</a:t>
            </a:r>
            <a:r>
              <a:rPr lang="en-US" altLang="zh-CN" sz="2000" dirty="0" smtClean="0"/>
              <a:t> </a:t>
            </a:r>
            <a:r>
              <a:rPr lang="en-US" altLang="zh-CN" sz="2000" dirty="0" err="1" smtClean="0"/>
              <a:t>gōng</a:t>
            </a:r>
            <a:r>
              <a:rPr lang="en-US" altLang="zh-CN" sz="2000" dirty="0" smtClean="0"/>
              <a:t> </a:t>
            </a:r>
            <a:r>
              <a:rPr lang="en-US" altLang="zh-CN" sz="2000" dirty="0" err="1" smtClean="0"/>
              <a:t>sī</a:t>
            </a:r>
            <a:r>
              <a:rPr lang="en-US" altLang="zh-CN" sz="2000" dirty="0" smtClean="0"/>
              <a:t>.</a:t>
            </a:r>
          </a:p>
          <a:p>
            <a:r>
              <a:rPr lang="zh-CN" altLang="en-US" sz="2000" dirty="0" smtClean="0"/>
              <a:t>您</a:t>
            </a:r>
            <a:r>
              <a:rPr lang="kk-KZ" altLang="zh-CN" sz="2000" dirty="0" smtClean="0"/>
              <a:t>   </a:t>
            </a:r>
            <a:r>
              <a:rPr lang="zh-CN" altLang="en-US" sz="2000" dirty="0" smtClean="0"/>
              <a:t>好！ 这</a:t>
            </a:r>
            <a:r>
              <a:rPr lang="kk-KZ" altLang="zh-CN" sz="2000" dirty="0" smtClean="0"/>
              <a:t>  </a:t>
            </a:r>
            <a:r>
              <a:rPr lang="zh-CN" altLang="en-US" sz="2000" dirty="0" smtClean="0"/>
              <a:t>里</a:t>
            </a:r>
            <a:r>
              <a:rPr lang="kk-KZ" altLang="zh-CN" sz="2000" dirty="0" smtClean="0"/>
              <a:t> </a:t>
            </a:r>
            <a:r>
              <a:rPr lang="zh-CN" altLang="en-US" sz="2000" dirty="0" smtClean="0"/>
              <a:t>是</a:t>
            </a:r>
            <a:r>
              <a:rPr lang="kk-KZ" altLang="zh-CN" sz="2000" dirty="0" smtClean="0"/>
              <a:t>  </a:t>
            </a:r>
            <a:r>
              <a:rPr lang="zh-CN" altLang="en-US" sz="2000" dirty="0" smtClean="0"/>
              <a:t>南</a:t>
            </a:r>
            <a:r>
              <a:rPr lang="kk-KZ" altLang="zh-CN" sz="2000" dirty="0" smtClean="0"/>
              <a:t>   </a:t>
            </a:r>
            <a:r>
              <a:rPr lang="zh-CN" altLang="en-US" sz="2000" dirty="0" smtClean="0"/>
              <a:t>方</a:t>
            </a:r>
            <a:r>
              <a:rPr lang="kk-KZ" altLang="zh-CN" sz="2000" dirty="0" smtClean="0"/>
              <a:t>      </a:t>
            </a:r>
            <a:r>
              <a:rPr lang="zh-CN" altLang="en-US" sz="2000" dirty="0" smtClean="0"/>
              <a:t>航</a:t>
            </a:r>
            <a:r>
              <a:rPr lang="kk-KZ" altLang="zh-CN" sz="2000" dirty="0" smtClean="0"/>
              <a:t>     </a:t>
            </a:r>
            <a:r>
              <a:rPr lang="zh-CN" altLang="en-US" sz="2000" dirty="0" smtClean="0"/>
              <a:t>空</a:t>
            </a:r>
            <a:r>
              <a:rPr lang="kk-KZ" altLang="zh-CN" sz="2000" dirty="0" smtClean="0"/>
              <a:t>    </a:t>
            </a:r>
            <a:r>
              <a:rPr lang="zh-CN" altLang="en-US" sz="2000" dirty="0" smtClean="0"/>
              <a:t>公</a:t>
            </a:r>
            <a:r>
              <a:rPr lang="kk-KZ" altLang="zh-CN" sz="2000" dirty="0" smtClean="0"/>
              <a:t>    </a:t>
            </a:r>
            <a:r>
              <a:rPr lang="zh-CN" altLang="en-US" sz="2000" dirty="0" smtClean="0"/>
              <a:t>司</a:t>
            </a:r>
            <a:r>
              <a:rPr lang="kk-KZ" altLang="zh-CN" sz="2000" dirty="0" smtClean="0"/>
              <a:t>.</a:t>
            </a:r>
            <a:endParaRPr lang="en-US" altLang="zh-CN" sz="2000" dirty="0" smtClean="0"/>
          </a:p>
          <a:p>
            <a:r>
              <a:rPr lang="kk-KZ" altLang="zh-CN" sz="2000" dirty="0" smtClean="0"/>
              <a:t>Сәлеметсіз бу! Бұл оңтүстік әуежолдары компаниясы.</a:t>
            </a:r>
            <a:endParaRPr lang="en-US" altLang="zh-CN" sz="2000" dirty="0" smtClean="0"/>
          </a:p>
          <a:p>
            <a:endParaRPr lang="kk-KZ" altLang="zh-CN" sz="2000" dirty="0" smtClean="0"/>
          </a:p>
          <a:p>
            <a:r>
              <a:rPr lang="en-US" altLang="zh-CN" sz="2000" dirty="0" err="1" smtClean="0"/>
              <a:t>Wǒ</a:t>
            </a:r>
            <a:r>
              <a:rPr lang="en-US" altLang="zh-CN" sz="2000" dirty="0" smtClean="0"/>
              <a:t> </a:t>
            </a:r>
            <a:r>
              <a:rPr lang="en-US" altLang="zh-CN" sz="2000" dirty="0" err="1" smtClean="0"/>
              <a:t>xiǎng</a:t>
            </a:r>
            <a:r>
              <a:rPr lang="en-US" altLang="zh-CN" sz="2000" dirty="0" smtClean="0"/>
              <a:t> </a:t>
            </a:r>
            <a:r>
              <a:rPr lang="en-US" altLang="zh-CN" sz="2000" dirty="0" err="1" smtClean="0"/>
              <a:t>dìng</a:t>
            </a:r>
            <a:r>
              <a:rPr lang="en-US" altLang="zh-CN" sz="2000" dirty="0" smtClean="0"/>
              <a:t> </a:t>
            </a:r>
            <a:r>
              <a:rPr lang="en-US" altLang="zh-CN" sz="2000" dirty="0" err="1" smtClean="0"/>
              <a:t>yí</a:t>
            </a:r>
            <a:r>
              <a:rPr lang="en-US" altLang="zh-CN" sz="2000" dirty="0" smtClean="0"/>
              <a:t> </a:t>
            </a:r>
            <a:r>
              <a:rPr lang="en-US" altLang="zh-CN" sz="2000" dirty="0" err="1" smtClean="0"/>
              <a:t>zhāng</a:t>
            </a:r>
            <a:r>
              <a:rPr lang="en-US" altLang="zh-CN" sz="2000" dirty="0" smtClean="0"/>
              <a:t> </a:t>
            </a:r>
            <a:r>
              <a:rPr lang="en-US" altLang="zh-CN" sz="2000" dirty="0" err="1" smtClean="0"/>
              <a:t>líu</a:t>
            </a:r>
            <a:r>
              <a:rPr lang="en-US" altLang="zh-CN" sz="2000" dirty="0" smtClean="0"/>
              <a:t> </a:t>
            </a:r>
            <a:r>
              <a:rPr lang="en-US" altLang="zh-CN" sz="2000" dirty="0" err="1" smtClean="0"/>
              <a:t>yuè</a:t>
            </a:r>
            <a:r>
              <a:rPr lang="en-US" altLang="zh-CN" sz="2000" dirty="0" smtClean="0"/>
              <a:t> </a:t>
            </a:r>
            <a:r>
              <a:rPr lang="en-US" altLang="zh-CN" sz="2000" dirty="0" err="1" smtClean="0"/>
              <a:t>shīwǔ</a:t>
            </a:r>
            <a:r>
              <a:rPr lang="en-US" altLang="zh-CN" sz="2000" dirty="0" smtClean="0"/>
              <a:t> </a:t>
            </a:r>
            <a:r>
              <a:rPr lang="en-US" altLang="zh-CN" sz="2000" dirty="0" err="1" smtClean="0"/>
              <a:t>rì</a:t>
            </a:r>
            <a:r>
              <a:rPr lang="en-US" altLang="zh-CN" sz="2000" dirty="0" smtClean="0"/>
              <a:t> </a:t>
            </a:r>
            <a:r>
              <a:rPr lang="en-US" altLang="zh-CN" sz="2000" dirty="0" err="1" smtClean="0"/>
              <a:t>qù</a:t>
            </a:r>
            <a:r>
              <a:rPr lang="en-US" altLang="zh-CN" sz="2000" dirty="0" smtClean="0"/>
              <a:t> </a:t>
            </a:r>
            <a:r>
              <a:rPr lang="en-US" altLang="zh-CN" sz="2000" dirty="0" err="1" smtClean="0"/>
              <a:t>běi</a:t>
            </a:r>
            <a:r>
              <a:rPr lang="en-US" altLang="zh-CN" sz="2000" dirty="0" smtClean="0"/>
              <a:t> </a:t>
            </a:r>
            <a:r>
              <a:rPr lang="en-US" altLang="zh-CN" sz="2000" dirty="0" err="1" smtClean="0"/>
              <a:t>jīng</a:t>
            </a:r>
            <a:r>
              <a:rPr lang="en-US" altLang="zh-CN" sz="2000" dirty="0" smtClean="0"/>
              <a:t> de </a:t>
            </a:r>
            <a:r>
              <a:rPr lang="en-US" altLang="zh-CN" sz="2000" dirty="0" err="1" smtClean="0"/>
              <a:t>jī</a:t>
            </a:r>
            <a:r>
              <a:rPr lang="en-US" altLang="zh-CN" sz="2000" dirty="0" smtClean="0"/>
              <a:t> </a:t>
            </a:r>
            <a:r>
              <a:rPr lang="en-US" altLang="zh-CN" sz="2000" dirty="0" err="1" smtClean="0"/>
              <a:t>piào</a:t>
            </a:r>
            <a:r>
              <a:rPr lang="en-US" altLang="zh-CN" sz="2000" dirty="0" smtClean="0"/>
              <a:t>.</a:t>
            </a:r>
          </a:p>
          <a:p>
            <a:r>
              <a:rPr lang="zh-CN" altLang="en-US" sz="2000" dirty="0" smtClean="0"/>
              <a:t>我   想       订   一  张</a:t>
            </a:r>
            <a:r>
              <a:rPr lang="en-US" altLang="zh-CN" sz="2000" dirty="0" smtClean="0"/>
              <a:t>     6   </a:t>
            </a:r>
            <a:r>
              <a:rPr lang="zh-CN" altLang="en-US" sz="2000" dirty="0" smtClean="0"/>
              <a:t>月     </a:t>
            </a:r>
            <a:r>
              <a:rPr lang="en-US" altLang="zh-CN" sz="2000" dirty="0" smtClean="0"/>
              <a:t>15    </a:t>
            </a:r>
            <a:r>
              <a:rPr lang="zh-CN" altLang="en-US" sz="2000" dirty="0" smtClean="0"/>
              <a:t>日 去 北  京  的 机 票</a:t>
            </a:r>
            <a:r>
              <a:rPr lang="en-US" altLang="zh-CN" sz="2000" dirty="0" smtClean="0"/>
              <a:t>.</a:t>
            </a:r>
          </a:p>
          <a:p>
            <a:r>
              <a:rPr lang="kk-KZ" sz="2000" dirty="0" smtClean="0"/>
              <a:t>15 маусым күні Пекінге баратын ұшақ билетіне тапсырыс бермекші едім.</a:t>
            </a:r>
            <a:endParaRPr lang="en-US" sz="2000" dirty="0" smtClean="0"/>
          </a:p>
          <a:p>
            <a:endParaRPr lang="kk-KZ" sz="2000" dirty="0" smtClean="0"/>
          </a:p>
          <a:p>
            <a:r>
              <a:rPr lang="en-US" altLang="zh-CN" sz="2000" dirty="0" err="1"/>
              <a:t>líu</a:t>
            </a:r>
            <a:r>
              <a:rPr lang="en-US" altLang="zh-CN" sz="2000" dirty="0"/>
              <a:t> </a:t>
            </a:r>
            <a:r>
              <a:rPr lang="en-US" altLang="zh-CN" sz="2000" dirty="0" err="1"/>
              <a:t>yuè</a:t>
            </a:r>
            <a:r>
              <a:rPr lang="en-US" altLang="zh-CN" sz="2000" dirty="0"/>
              <a:t> </a:t>
            </a:r>
            <a:r>
              <a:rPr lang="en-US" altLang="zh-CN" sz="2000" dirty="0" err="1" smtClean="0"/>
              <a:t>shīwǔ</a:t>
            </a:r>
            <a:r>
              <a:rPr lang="en-US" altLang="zh-CN" sz="2000" dirty="0" smtClean="0"/>
              <a:t> </a:t>
            </a:r>
            <a:r>
              <a:rPr lang="en-US" altLang="zh-CN" sz="2000" dirty="0" err="1"/>
              <a:t>rì</a:t>
            </a:r>
            <a:r>
              <a:rPr lang="en-US" altLang="zh-CN" sz="2000" dirty="0"/>
              <a:t> </a:t>
            </a:r>
            <a:r>
              <a:rPr lang="en-US" altLang="zh-CN" sz="2000" dirty="0" err="1" smtClean="0"/>
              <a:t>yǒu</a:t>
            </a:r>
            <a:r>
              <a:rPr lang="en-US" altLang="zh-CN" sz="2000" dirty="0" smtClean="0"/>
              <a:t> </a:t>
            </a:r>
            <a:r>
              <a:rPr lang="en-US" altLang="zh-CN" sz="2000" dirty="0" err="1" smtClean="0"/>
              <a:t>liǎng</a:t>
            </a:r>
            <a:r>
              <a:rPr lang="en-US" altLang="zh-CN" sz="2000" dirty="0" smtClean="0"/>
              <a:t> </a:t>
            </a:r>
            <a:r>
              <a:rPr lang="en-US" altLang="zh-CN" sz="2000" dirty="0" err="1" smtClean="0"/>
              <a:t>bān.shàng</a:t>
            </a:r>
            <a:r>
              <a:rPr lang="en-US" altLang="zh-CN" sz="2000" dirty="0" smtClean="0"/>
              <a:t> </a:t>
            </a:r>
            <a:r>
              <a:rPr lang="en-US" altLang="zh-CN" sz="2000" dirty="0" err="1" smtClean="0"/>
              <a:t>wǔ</a:t>
            </a:r>
            <a:r>
              <a:rPr lang="en-US" altLang="zh-CN" sz="2000" dirty="0" smtClean="0"/>
              <a:t> </a:t>
            </a:r>
            <a:r>
              <a:rPr lang="en-US" altLang="zh-CN" sz="2000" dirty="0" err="1" smtClean="0"/>
              <a:t>jǐu</a:t>
            </a:r>
            <a:r>
              <a:rPr lang="en-US" altLang="zh-CN" sz="2000" dirty="0" smtClean="0"/>
              <a:t> </a:t>
            </a:r>
            <a:r>
              <a:rPr lang="en-US" altLang="zh-CN" sz="2000" dirty="0" err="1" smtClean="0"/>
              <a:t>diǎn,xià</a:t>
            </a:r>
            <a:r>
              <a:rPr lang="en-US" altLang="zh-CN" sz="2000" dirty="0" smtClean="0"/>
              <a:t> </a:t>
            </a:r>
            <a:r>
              <a:rPr lang="en-US" altLang="zh-CN" sz="2000" dirty="0" err="1" smtClean="0"/>
              <a:t>wǔ</a:t>
            </a:r>
            <a:r>
              <a:rPr lang="en-US" altLang="zh-CN" sz="2000" dirty="0" smtClean="0"/>
              <a:t> </a:t>
            </a:r>
            <a:r>
              <a:rPr lang="en-US" altLang="zh-CN" sz="2000" dirty="0" err="1" smtClean="0"/>
              <a:t>wǔ</a:t>
            </a:r>
            <a:r>
              <a:rPr lang="en-US" altLang="zh-CN" sz="2000" dirty="0" smtClean="0"/>
              <a:t> </a:t>
            </a:r>
            <a:r>
              <a:rPr lang="en-US" altLang="zh-CN" sz="2000" dirty="0" err="1" smtClean="0"/>
              <a:t>diǎn</a:t>
            </a:r>
            <a:r>
              <a:rPr lang="en-US" altLang="zh-CN" sz="2000" dirty="0" smtClean="0"/>
              <a:t> </a:t>
            </a:r>
            <a:r>
              <a:rPr lang="en-US" altLang="zh-CN" sz="2000" dirty="0" err="1" smtClean="0"/>
              <a:t>gè</a:t>
            </a:r>
            <a:r>
              <a:rPr lang="en-US" altLang="zh-CN" sz="2000" dirty="0" smtClean="0"/>
              <a:t> </a:t>
            </a:r>
            <a:r>
              <a:rPr lang="en-US" altLang="zh-CN" sz="2000" dirty="0" err="1" smtClean="0"/>
              <a:t>yì</a:t>
            </a:r>
            <a:r>
              <a:rPr lang="en-US" altLang="zh-CN" sz="2000" dirty="0" smtClean="0"/>
              <a:t> </a:t>
            </a:r>
            <a:r>
              <a:rPr lang="en-US" altLang="zh-CN" sz="2000" dirty="0" err="1" smtClean="0"/>
              <a:t>bān</a:t>
            </a:r>
            <a:r>
              <a:rPr lang="en-US" altLang="zh-CN" sz="2000" dirty="0" smtClean="0"/>
              <a:t>.</a:t>
            </a:r>
          </a:p>
          <a:p>
            <a:pPr marL="342900" indent="-342900">
              <a:buAutoNum type="arabicPlain" startAt="6"/>
            </a:pPr>
            <a:r>
              <a:rPr lang="zh-CN" altLang="en-US" sz="2000" dirty="0" smtClean="0"/>
              <a:t>月     </a:t>
            </a:r>
            <a:r>
              <a:rPr lang="en-US" altLang="zh-CN" sz="2000" dirty="0"/>
              <a:t>15    </a:t>
            </a:r>
            <a:r>
              <a:rPr lang="zh-CN" altLang="en-US" sz="2000" dirty="0" smtClean="0"/>
              <a:t>日 有    两     班</a:t>
            </a:r>
            <a:r>
              <a:rPr lang="kk-KZ" altLang="zh-CN" sz="2000" dirty="0" smtClean="0"/>
              <a:t>,</a:t>
            </a:r>
            <a:r>
              <a:rPr lang="en-US" altLang="zh-CN" sz="2000" dirty="0" smtClean="0"/>
              <a:t>  </a:t>
            </a:r>
            <a:r>
              <a:rPr lang="zh-CN" altLang="en-US" sz="2000" dirty="0" smtClean="0"/>
              <a:t>上      午  九  点，下  午 五  点    各 一 班</a:t>
            </a:r>
            <a:r>
              <a:rPr lang="kk-KZ" altLang="zh-CN" sz="2000" dirty="0" smtClean="0"/>
              <a:t>.</a:t>
            </a:r>
          </a:p>
          <a:p>
            <a:r>
              <a:rPr lang="kk-KZ" altLang="zh-CN" sz="2000" dirty="0" smtClean="0"/>
              <a:t>15 маусым Пекінге ұшақ екі реисс бар,таңғы сағат 9 да және түстен кейін сағат 5 те.</a:t>
            </a:r>
            <a:endParaRPr lang="en-US" altLang="zh-CN" sz="2000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89606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2057401" y="1414279"/>
            <a:ext cx="5905500" cy="516121"/>
          </a:xfrm>
        </p:spPr>
        <p:txBody>
          <a:bodyPr/>
          <a:lstStyle/>
          <a:p>
            <a:r>
              <a:rPr lang="kk-KZ" dirty="0" smtClean="0"/>
              <a:t>Көп қолданылатын сөйлем үлгілері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663700" y="1828799"/>
            <a:ext cx="7239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k-KZ" altLang="zh-CN" dirty="0" smtClean="0"/>
          </a:p>
          <a:p>
            <a:r>
              <a:rPr lang="en-US" altLang="zh-CN" sz="2000" dirty="0" err="1" smtClean="0"/>
              <a:t>Wǒ</a:t>
            </a:r>
            <a:r>
              <a:rPr lang="en-US" altLang="zh-CN" sz="2000" dirty="0" smtClean="0"/>
              <a:t> </a:t>
            </a:r>
            <a:r>
              <a:rPr lang="en-US" altLang="zh-CN" sz="2000" dirty="0" err="1" smtClean="0"/>
              <a:t>xiǎng</a:t>
            </a:r>
            <a:r>
              <a:rPr lang="en-US" altLang="zh-CN" sz="2000" dirty="0" smtClean="0"/>
              <a:t> ding </a:t>
            </a:r>
            <a:r>
              <a:rPr lang="en-US" altLang="zh-CN" sz="2000" dirty="0" err="1" smtClean="0"/>
              <a:t>jǐu</a:t>
            </a:r>
            <a:r>
              <a:rPr lang="en-US" altLang="zh-CN" sz="2000" dirty="0" smtClean="0"/>
              <a:t> </a:t>
            </a:r>
            <a:r>
              <a:rPr lang="en-US" altLang="zh-CN" sz="2000" dirty="0" err="1" smtClean="0"/>
              <a:t>diǎn</a:t>
            </a:r>
            <a:r>
              <a:rPr lang="en-US" altLang="zh-CN" sz="2000" dirty="0" smtClean="0"/>
              <a:t>  de .</a:t>
            </a:r>
          </a:p>
          <a:p>
            <a:r>
              <a:rPr lang="zh-CN" altLang="en-US" sz="2000" dirty="0" smtClean="0"/>
              <a:t>我    想       订</a:t>
            </a:r>
            <a:r>
              <a:rPr lang="kk-KZ" altLang="zh-CN" sz="2000" dirty="0" smtClean="0"/>
              <a:t> </a:t>
            </a:r>
            <a:r>
              <a:rPr lang="en-US" altLang="zh-CN" sz="2000" dirty="0" smtClean="0"/>
              <a:t> </a:t>
            </a:r>
            <a:r>
              <a:rPr lang="zh-CN" altLang="en-US" sz="2000" dirty="0" smtClean="0"/>
              <a:t>九  点     的</a:t>
            </a:r>
            <a:r>
              <a:rPr lang="en-US" altLang="zh-CN" sz="2000" dirty="0" smtClean="0"/>
              <a:t>.</a:t>
            </a:r>
          </a:p>
          <a:p>
            <a:r>
              <a:rPr lang="kk-KZ" sz="2000" dirty="0" smtClean="0"/>
              <a:t>Мен таңғы 9 да ұшатын ұшақ белетіне тапсырыс бермекпін.</a:t>
            </a:r>
            <a:endParaRPr lang="en-US" sz="2000" dirty="0" smtClean="0"/>
          </a:p>
          <a:p>
            <a:endParaRPr lang="kk-KZ" sz="2000" dirty="0" smtClean="0"/>
          </a:p>
          <a:p>
            <a:r>
              <a:rPr lang="en-US" altLang="zh-CN" sz="2000" dirty="0" err="1" smtClean="0"/>
              <a:t>Nǐn</a:t>
            </a:r>
            <a:r>
              <a:rPr lang="en-US" altLang="zh-CN" sz="2000" dirty="0" smtClean="0"/>
              <a:t> </a:t>
            </a:r>
            <a:r>
              <a:rPr lang="en-US" altLang="zh-CN" sz="2000" dirty="0" err="1" smtClean="0"/>
              <a:t>yào</a:t>
            </a:r>
            <a:r>
              <a:rPr lang="en-US" altLang="zh-CN" sz="2000" dirty="0" smtClean="0"/>
              <a:t> </a:t>
            </a:r>
            <a:r>
              <a:rPr lang="en-US" altLang="zh-CN" sz="2000" dirty="0" err="1" smtClean="0"/>
              <a:t>tóu</a:t>
            </a:r>
            <a:r>
              <a:rPr lang="en-US" altLang="zh-CN" sz="2000" dirty="0" smtClean="0"/>
              <a:t> </a:t>
            </a:r>
            <a:r>
              <a:rPr lang="en-US" altLang="zh-CN" sz="2000" dirty="0" err="1" smtClean="0"/>
              <a:t>děng</a:t>
            </a:r>
            <a:r>
              <a:rPr lang="en-US" altLang="zh-CN" sz="2000" dirty="0" smtClean="0"/>
              <a:t> </a:t>
            </a:r>
            <a:r>
              <a:rPr lang="en-US" altLang="zh-CN" sz="2000" dirty="0" err="1" smtClean="0"/>
              <a:t>cāng</a:t>
            </a:r>
            <a:r>
              <a:rPr lang="en-US" altLang="zh-CN" sz="2000" dirty="0" smtClean="0"/>
              <a:t> </a:t>
            </a:r>
            <a:r>
              <a:rPr lang="en-US" altLang="zh-CN" sz="2000" dirty="0" err="1" smtClean="0"/>
              <a:t>háishì</a:t>
            </a:r>
            <a:r>
              <a:rPr lang="en-US" altLang="zh-CN" sz="2000" dirty="0" smtClean="0"/>
              <a:t> </a:t>
            </a:r>
            <a:r>
              <a:rPr lang="en-US" altLang="zh-CN" sz="2000" dirty="0" err="1" smtClean="0"/>
              <a:t>jīng</a:t>
            </a:r>
            <a:r>
              <a:rPr lang="en-US" altLang="zh-CN" sz="2000" dirty="0" smtClean="0"/>
              <a:t> </a:t>
            </a:r>
            <a:r>
              <a:rPr lang="en-US" altLang="zh-CN" sz="2000" dirty="0" err="1" smtClean="0"/>
              <a:t>jì</a:t>
            </a:r>
            <a:r>
              <a:rPr lang="en-US" altLang="zh-CN" sz="2000" dirty="0" smtClean="0"/>
              <a:t> </a:t>
            </a:r>
            <a:r>
              <a:rPr lang="en-US" altLang="zh-CN" sz="2000" dirty="0" err="1" smtClean="0"/>
              <a:t>cāng</a:t>
            </a:r>
            <a:r>
              <a:rPr lang="en-US" altLang="zh-CN" sz="2000" dirty="0" smtClean="0"/>
              <a:t>.</a:t>
            </a:r>
          </a:p>
          <a:p>
            <a:r>
              <a:rPr lang="zh-CN" altLang="en-US" sz="2000" dirty="0" smtClean="0"/>
              <a:t>您  要   头    等     舱      还 是 经 济   舱？</a:t>
            </a:r>
            <a:endParaRPr lang="en-US" altLang="zh-CN" sz="2000" dirty="0" smtClean="0"/>
          </a:p>
          <a:p>
            <a:r>
              <a:rPr lang="kk-KZ" altLang="zh-CN" sz="2000" dirty="0" smtClean="0"/>
              <a:t>Сізге люкс клас керек пе,әлде эканом клас керек пе?</a:t>
            </a:r>
            <a:endParaRPr lang="en-US" altLang="zh-CN" sz="2000" dirty="0" smtClean="0"/>
          </a:p>
          <a:p>
            <a:endParaRPr lang="en-US" altLang="zh-CN" sz="2000" dirty="0" smtClean="0"/>
          </a:p>
          <a:p>
            <a:r>
              <a:rPr lang="en-US" altLang="zh-CN" sz="2000" dirty="0" err="1"/>
              <a:t>jīng</a:t>
            </a:r>
            <a:r>
              <a:rPr lang="en-US" altLang="zh-CN" sz="2000" dirty="0"/>
              <a:t> </a:t>
            </a:r>
            <a:r>
              <a:rPr lang="en-US" altLang="zh-CN" sz="2000" dirty="0" err="1"/>
              <a:t>jì</a:t>
            </a:r>
            <a:r>
              <a:rPr lang="en-US" altLang="zh-CN" sz="2000" dirty="0"/>
              <a:t> </a:t>
            </a:r>
            <a:r>
              <a:rPr lang="en-US" altLang="zh-CN" sz="2000" dirty="0" err="1" smtClean="0"/>
              <a:t>cāng</a:t>
            </a:r>
            <a:r>
              <a:rPr lang="en-US" altLang="zh-CN" sz="2000" dirty="0" smtClean="0"/>
              <a:t>. </a:t>
            </a:r>
            <a:r>
              <a:rPr lang="en-US" altLang="zh-CN" sz="2000" dirty="0" err="1" smtClean="0"/>
              <a:t>p</a:t>
            </a:r>
            <a:r>
              <a:rPr lang="en-US" sz="2000" dirty="0" err="1" smtClean="0"/>
              <a:t>i</a:t>
            </a:r>
            <a:r>
              <a:rPr lang="en-US" altLang="zh-CN" sz="2000" dirty="0" err="1" smtClean="0"/>
              <a:t>à</a:t>
            </a:r>
            <a:r>
              <a:rPr lang="en-US" sz="2000" dirty="0" err="1" smtClean="0"/>
              <a:t>o</a:t>
            </a:r>
            <a:r>
              <a:rPr lang="en-US" sz="2000" dirty="0" smtClean="0"/>
              <a:t> </a:t>
            </a:r>
            <a:r>
              <a:rPr lang="en-US" sz="2000" dirty="0" err="1" smtClean="0"/>
              <a:t>ji</a:t>
            </a:r>
            <a:r>
              <a:rPr lang="en-US" altLang="zh-CN" sz="2000" dirty="0" err="1" smtClean="0"/>
              <a:t>à</a:t>
            </a:r>
            <a:r>
              <a:rPr lang="en-US" altLang="zh-CN" sz="2000" dirty="0" smtClean="0"/>
              <a:t> </a:t>
            </a:r>
            <a:r>
              <a:rPr lang="en-US" sz="2000" dirty="0" err="1" smtClean="0"/>
              <a:t>sh</a:t>
            </a:r>
            <a:r>
              <a:rPr lang="en-US" altLang="zh-CN" sz="2000" dirty="0" err="1" smtClean="0"/>
              <a:t>ì</a:t>
            </a:r>
            <a:r>
              <a:rPr lang="en-US" altLang="zh-CN" sz="2000" dirty="0" smtClean="0"/>
              <a:t> </a:t>
            </a:r>
            <a:r>
              <a:rPr lang="en-US" sz="2000" dirty="0" err="1" smtClean="0"/>
              <a:t>du</a:t>
            </a:r>
            <a:r>
              <a:rPr lang="en-US" altLang="zh-CN" sz="2000" dirty="0" err="1" smtClean="0"/>
              <a:t>ō</a:t>
            </a:r>
            <a:r>
              <a:rPr lang="en-US" altLang="zh-CN" sz="2000" dirty="0" smtClean="0"/>
              <a:t> </a:t>
            </a:r>
            <a:r>
              <a:rPr lang="en-US" sz="2000" dirty="0" smtClean="0"/>
              <a:t>shao</a:t>
            </a:r>
            <a:r>
              <a:rPr lang="zh-CN" altLang="en-US" sz="2000" dirty="0"/>
              <a:t>？</a:t>
            </a:r>
            <a:endParaRPr lang="en-US" sz="2000" dirty="0" smtClean="0"/>
          </a:p>
          <a:p>
            <a:r>
              <a:rPr lang="zh-CN" altLang="en-US" sz="2000" dirty="0"/>
              <a:t>经 </a:t>
            </a:r>
            <a:r>
              <a:rPr lang="zh-CN" altLang="en-US" sz="2000" dirty="0" smtClean="0"/>
              <a:t> 济   舱</a:t>
            </a:r>
            <a:r>
              <a:rPr lang="en-US" altLang="zh-CN" sz="2000" dirty="0" smtClean="0"/>
              <a:t>.</a:t>
            </a:r>
            <a:r>
              <a:rPr lang="kk-KZ" altLang="zh-CN" sz="2000" dirty="0" smtClean="0"/>
              <a:t> </a:t>
            </a:r>
            <a:r>
              <a:rPr lang="en-US" altLang="zh-CN" sz="2000" dirty="0" smtClean="0"/>
              <a:t> </a:t>
            </a:r>
            <a:r>
              <a:rPr lang="zh-CN" altLang="en-US" sz="2000" dirty="0" smtClean="0"/>
              <a:t>票    价 是  多    少？</a:t>
            </a:r>
            <a:endParaRPr lang="kk-KZ" altLang="zh-CN" sz="2000" dirty="0" smtClean="0"/>
          </a:p>
          <a:p>
            <a:r>
              <a:rPr lang="kk-KZ" altLang="zh-CN" sz="2000" dirty="0"/>
              <a:t>э</a:t>
            </a:r>
            <a:r>
              <a:rPr lang="kk-KZ" altLang="zh-CN" sz="2000" dirty="0" smtClean="0"/>
              <a:t>каном клас</a:t>
            </a:r>
            <a:r>
              <a:rPr lang="en-US" altLang="zh-CN" sz="2000" dirty="0" smtClean="0"/>
              <a:t>. </a:t>
            </a:r>
            <a:r>
              <a:rPr lang="kk-KZ" altLang="zh-CN" sz="2000" dirty="0"/>
              <a:t>б</a:t>
            </a:r>
            <a:r>
              <a:rPr lang="kk-KZ" sz="2000" dirty="0" smtClean="0"/>
              <a:t>илет бағасы қанша?</a:t>
            </a:r>
            <a:endParaRPr lang="en-US" sz="2000" dirty="0" smtClean="0"/>
          </a:p>
          <a:p>
            <a:endParaRPr lang="kk-KZ" sz="2000" dirty="0" smtClean="0"/>
          </a:p>
          <a:p>
            <a:r>
              <a:rPr lang="en-US" sz="2000" dirty="0" err="1"/>
              <a:t>l</a:t>
            </a:r>
            <a:r>
              <a:rPr lang="en-US" sz="2000" dirty="0" err="1" smtClean="0"/>
              <a:t>i</a:t>
            </a:r>
            <a:r>
              <a:rPr lang="en-US" altLang="zh-CN" sz="2000" dirty="0" err="1" smtClean="0"/>
              <a:t>á</a:t>
            </a:r>
            <a:r>
              <a:rPr lang="en-US" sz="2000" dirty="0" err="1" smtClean="0"/>
              <a:t>ng</a:t>
            </a:r>
            <a:r>
              <a:rPr lang="en-US" sz="2000" dirty="0" smtClean="0"/>
              <a:t> </a:t>
            </a:r>
            <a:r>
              <a:rPr lang="en-US" sz="2000" dirty="0" err="1" smtClean="0"/>
              <a:t>qi</a:t>
            </a:r>
            <a:r>
              <a:rPr lang="en-US" altLang="zh-CN" sz="2000" dirty="0" err="1" smtClean="0"/>
              <a:t>ǎ</a:t>
            </a:r>
            <a:r>
              <a:rPr lang="en-US" sz="2000" dirty="0" err="1" smtClean="0"/>
              <a:t>n</a:t>
            </a:r>
            <a:r>
              <a:rPr lang="en-US" sz="2000" dirty="0" smtClean="0"/>
              <a:t> </a:t>
            </a:r>
            <a:r>
              <a:rPr lang="en-US" sz="2000" dirty="0" err="1" smtClean="0"/>
              <a:t>w</a:t>
            </a:r>
            <a:r>
              <a:rPr lang="en-US" altLang="zh-CN" sz="2000" dirty="0" err="1" smtClean="0"/>
              <a:t>ǔ</a:t>
            </a:r>
            <a:r>
              <a:rPr lang="en-US" sz="2000" dirty="0" smtClean="0"/>
              <a:t> </a:t>
            </a:r>
            <a:r>
              <a:rPr lang="en-US" sz="2000" dirty="0" err="1" smtClean="0"/>
              <a:t>b</a:t>
            </a:r>
            <a:r>
              <a:rPr lang="en-US" altLang="zh-CN" sz="2000" dirty="0" err="1" smtClean="0"/>
              <a:t>á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yu</a:t>
            </a:r>
            <a:r>
              <a:rPr lang="en-US" altLang="zh-CN" sz="2000" dirty="0" err="1" smtClean="0"/>
              <a:t>á</a:t>
            </a:r>
            <a:r>
              <a:rPr lang="en-US" sz="2000" dirty="0" err="1" smtClean="0"/>
              <a:t>n</a:t>
            </a:r>
            <a:r>
              <a:rPr lang="en-US" sz="2000" dirty="0" smtClean="0"/>
              <a:t>.</a:t>
            </a:r>
          </a:p>
          <a:p>
            <a:r>
              <a:rPr lang="zh-CN" altLang="en-US" sz="2000" dirty="0" smtClean="0"/>
              <a:t>   两   千     五  百   元</a:t>
            </a:r>
            <a:r>
              <a:rPr lang="kk-KZ" altLang="zh-CN" sz="2000" dirty="0" smtClean="0"/>
              <a:t>.</a:t>
            </a:r>
          </a:p>
          <a:p>
            <a:r>
              <a:rPr lang="kk-KZ" sz="2000" dirty="0"/>
              <a:t> </a:t>
            </a:r>
            <a:r>
              <a:rPr lang="kk-KZ" sz="2000" dirty="0" smtClean="0"/>
              <a:t>       2500 юань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8169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890" y="2300104"/>
            <a:ext cx="8398309" cy="443089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7889" y="2300104"/>
            <a:ext cx="8398309" cy="455789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1841501" y="1612900"/>
            <a:ext cx="5867400" cy="546100"/>
          </a:xfrm>
        </p:spPr>
        <p:txBody>
          <a:bodyPr/>
          <a:lstStyle/>
          <a:p>
            <a:r>
              <a:rPr lang="zh-CN" altLang="en-US" dirty="0" smtClean="0"/>
              <a:t>                天安门            </a:t>
            </a:r>
            <a:r>
              <a:rPr lang="en-US" altLang="zh-CN" dirty="0" smtClean="0"/>
              <a:t>tian an men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7630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7891" y="6184232"/>
            <a:ext cx="8277726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" y="2082800"/>
            <a:ext cx="8255000" cy="4495800"/>
          </a:xfrm>
          <a:prstGeom prst="rect">
            <a:avLst/>
          </a:prstGeom>
        </p:spPr>
      </p:pic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3013908"/>
              </p:ext>
            </p:extLst>
          </p:nvPr>
        </p:nvGraphicFramePr>
        <p:xfrm>
          <a:off x="92075" y="92075"/>
          <a:ext cx="1387475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Объект упаковщика для оболочки" showAsIcon="1" r:id="rId4" imgW="1387080" imgH="491040" progId="Package">
                  <p:embed/>
                </p:oleObj>
              </mc:Choice>
              <mc:Fallback>
                <p:oleObj name="Объект упаковщика для оболочки" showAsIcon="1" r:id="rId4" imgW="1387080" imgH="4910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2075" y="92075"/>
                        <a:ext cx="1387475" cy="490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194050" y="1713468"/>
            <a:ext cx="3467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故宫</a:t>
            </a:r>
            <a:r>
              <a:rPr lang="en-US" altLang="zh-CN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</a:t>
            </a:r>
            <a:r>
              <a:rPr lang="en-US" altLang="zh-CN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gu</a:t>
            </a:r>
            <a:r>
              <a:rPr lang="en-US" altLang="zh-CN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gong</a:t>
            </a:r>
            <a:endParaRPr lang="ru-RU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7585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0" y="2070100"/>
            <a:ext cx="7708899" cy="4572000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1270000" y="2070100"/>
            <a:ext cx="7708899" cy="4572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225800" y="1739900"/>
            <a:ext cx="302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/>
              <a:t>颐和园                 </a:t>
            </a:r>
            <a:r>
              <a:rPr lang="en-US" altLang="zh-CN" sz="2000" dirty="0" err="1" smtClean="0"/>
              <a:t>yi</a:t>
            </a:r>
            <a:r>
              <a:rPr lang="en-US" altLang="zh-CN" sz="2000" dirty="0" smtClean="0"/>
              <a:t> he yuan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1274663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891" y="2438400"/>
            <a:ext cx="8461809" cy="44196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7890" y="2438400"/>
            <a:ext cx="8461809" cy="4419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2197101" y="1612900"/>
            <a:ext cx="4279899" cy="687204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       天坛                    </a:t>
            </a:r>
            <a:r>
              <a:rPr lang="en-US" altLang="zh-CN" dirty="0" smtClean="0"/>
              <a:t>Tian tan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47944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</TotalTime>
  <Words>310</Words>
  <Application>Microsoft Office PowerPoint</Application>
  <PresentationFormat>Широкоэкранный</PresentationFormat>
  <Paragraphs>41</Paragraphs>
  <Slides>12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等线</vt:lpstr>
      <vt:lpstr>Arial</vt:lpstr>
      <vt:lpstr>Calibri</vt:lpstr>
      <vt:lpstr>Calibri Light</vt:lpstr>
      <vt:lpstr>Тема Office</vt:lpstr>
      <vt:lpstr>Объект упаковщика для оболочки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69</cp:revision>
  <dcterms:created xsi:type="dcterms:W3CDTF">2017-11-08T13:46:46Z</dcterms:created>
  <dcterms:modified xsi:type="dcterms:W3CDTF">2018-05-13T14:05:35Z</dcterms:modified>
</cp:coreProperties>
</file>